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indows User" initials="WU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60" d="100"/>
          <a:sy n="60" d="100"/>
        </p:scale>
        <p:origin x="342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3A0D1-9C99-4F76-9B88-D22263CC46D8}" type="datetimeFigureOut">
              <a:rPr lang="en-US" smtClean="0"/>
              <a:t>3/24/2016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31B-F0FC-44AF-BB00-CD8A0C568D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7711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3A0D1-9C99-4F76-9B88-D22263CC46D8}" type="datetimeFigureOut">
              <a:rPr lang="en-US" smtClean="0"/>
              <a:t>3/24/2016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31B-F0FC-44AF-BB00-CD8A0C568D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6749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3A0D1-9C99-4F76-9B88-D22263CC46D8}" type="datetimeFigureOut">
              <a:rPr lang="en-US" smtClean="0"/>
              <a:t>3/24/2016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31B-F0FC-44AF-BB00-CD8A0C568D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357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3A0D1-9C99-4F76-9B88-D22263CC46D8}" type="datetimeFigureOut">
              <a:rPr lang="en-US" smtClean="0"/>
              <a:t>3/24/2016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31B-F0FC-44AF-BB00-CD8A0C568D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611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3A0D1-9C99-4F76-9B88-D22263CC46D8}" type="datetimeFigureOut">
              <a:rPr lang="en-US" smtClean="0"/>
              <a:t>3/24/2016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31B-F0FC-44AF-BB00-CD8A0C568D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9339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3A0D1-9C99-4F76-9B88-D22263CC46D8}" type="datetimeFigureOut">
              <a:rPr lang="en-US" smtClean="0"/>
              <a:t>3/24/2016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31B-F0FC-44AF-BB00-CD8A0C568D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441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3A0D1-9C99-4F76-9B88-D22263CC46D8}" type="datetimeFigureOut">
              <a:rPr lang="en-US" smtClean="0"/>
              <a:t>3/24/2016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31B-F0FC-44AF-BB00-CD8A0C568D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888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3A0D1-9C99-4F76-9B88-D22263CC46D8}" type="datetimeFigureOut">
              <a:rPr lang="en-US" smtClean="0"/>
              <a:t>3/24/2016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31B-F0FC-44AF-BB00-CD8A0C568D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023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3A0D1-9C99-4F76-9B88-D22263CC46D8}" type="datetimeFigureOut">
              <a:rPr lang="en-US" smtClean="0"/>
              <a:t>3/24/2016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31B-F0FC-44AF-BB00-CD8A0C568D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48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3A0D1-9C99-4F76-9B88-D22263CC46D8}" type="datetimeFigureOut">
              <a:rPr lang="en-US" smtClean="0"/>
              <a:t>3/24/2016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31B-F0FC-44AF-BB00-CD8A0C568D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4994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3A0D1-9C99-4F76-9B88-D22263CC46D8}" type="datetimeFigureOut">
              <a:rPr lang="en-US" smtClean="0"/>
              <a:t>3/24/2016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531B-F0FC-44AF-BB00-CD8A0C568D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541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E3A0D1-9C99-4F76-9B88-D22263CC46D8}" type="datetimeFigureOut">
              <a:rPr lang="en-US" smtClean="0"/>
              <a:t>3/24/2016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23531B-F0FC-44AF-BB00-CD8A0C568D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290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Qué están haciendo / smilie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68"/>
          <a:stretch/>
        </p:blipFill>
        <p:spPr bwMode="auto">
          <a:xfrm>
            <a:off x="1431479" y="478464"/>
            <a:ext cx="10009619" cy="5922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79944" y="712381"/>
            <a:ext cx="574158" cy="382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624084" y="478464"/>
            <a:ext cx="467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335386" y="478464"/>
            <a:ext cx="350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312563" y="4561368"/>
            <a:ext cx="4418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742121" y="3264195"/>
            <a:ext cx="2870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091916" y="4423144"/>
            <a:ext cx="3615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9335386" y="3264195"/>
            <a:ext cx="350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93333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Twitt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185" y="589221"/>
            <a:ext cx="7776313" cy="5962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0127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use with present progressive irregulars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6634" y="241816"/>
            <a:ext cx="7499868" cy="6329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91579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¿Qué estás haciendo? = What are you doing? taza = cup (Present progressive.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2813" y="272828"/>
            <a:ext cx="5958146" cy="6283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86540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star, Present Progressive, Possessive Adjectives, Indirect Object Pronouns #Grammar #Comi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7751" y="246248"/>
            <a:ext cx="5500946" cy="6491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07342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Papá, voy a salir... (futuro) (presente progresivo) (objeto indirecto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9136" y="191276"/>
            <a:ext cx="5447785" cy="6469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56506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No estoy durmiendo, solo están descansando mis ojos. (Stem changing present progressive - SP 2/3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7295" y="155870"/>
            <a:ext cx="8945896" cy="649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88499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Por eso no me gustan los pájaros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3593" y="328649"/>
            <a:ext cx="6521672" cy="6159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95306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</Words>
  <Application>Microsoft Office PowerPoint</Application>
  <PresentationFormat>Widescreen</PresentationFormat>
  <Paragraphs>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2</cp:revision>
  <dcterms:created xsi:type="dcterms:W3CDTF">2014-12-01T18:09:03Z</dcterms:created>
  <dcterms:modified xsi:type="dcterms:W3CDTF">2016-03-24T18:18:55Z</dcterms:modified>
</cp:coreProperties>
</file>